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7" r:id="rId5"/>
    <p:sldId id="286" r:id="rId6"/>
    <p:sldId id="291" r:id="rId7"/>
    <p:sldId id="288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Real time systems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Responding in Real Time</a:t>
            </a: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 smtClean="0">
                <a:latin typeface="Arial" charset="0"/>
                <a:cs typeface="Arial" charset="0"/>
              </a:rPr>
              <a:t>World is now operating more and more in the </a:t>
            </a:r>
            <a:r>
              <a:rPr lang="en-US" i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now</a:t>
            </a:r>
            <a:endParaRPr lang="en-IN" i="1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fontAlgn="base">
              <a:spcAft>
                <a:spcPct val="0"/>
              </a:spcAft>
            </a:pPr>
            <a:r>
              <a:rPr lang="en-IN" dirty="0" smtClean="0">
                <a:latin typeface="Arial" charset="0"/>
                <a:cs typeface="Arial" charset="0"/>
              </a:rPr>
              <a:t>Ability to process data as it arrives (processing data in the </a:t>
            </a:r>
            <a:r>
              <a:rPr lang="en-IN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present</a:t>
            </a:r>
            <a:r>
              <a:rPr lang="en-IN" dirty="0" smtClean="0">
                <a:latin typeface="Arial" charset="0"/>
                <a:cs typeface="Arial" charset="0"/>
              </a:rPr>
              <a:t>)</a:t>
            </a:r>
          </a:p>
          <a:p>
            <a:pPr fontAlgn="base">
              <a:spcAft>
                <a:spcPct val="0"/>
              </a:spcAft>
            </a:pPr>
            <a:endParaRPr lang="en-IN" dirty="0" smtClean="0">
              <a:latin typeface="Arial" charset="0"/>
              <a:cs typeface="Arial" charset="0"/>
            </a:endParaRPr>
          </a:p>
          <a:p>
            <a:pPr fontAlgn="base">
              <a:spcAft>
                <a:spcPct val="0"/>
              </a:spcAft>
            </a:pPr>
            <a:r>
              <a:rPr lang="en-IN" dirty="0" smtClean="0">
                <a:latin typeface="Arial" charset="0"/>
                <a:cs typeface="Arial" charset="0"/>
              </a:rPr>
              <a:t>Your twitter friend / celebrity posts a tweet, and you see it almost immediately… </a:t>
            </a:r>
          </a:p>
          <a:p>
            <a:pPr fontAlgn="base">
              <a:spcAft>
                <a:spcPct val="0"/>
              </a:spcAft>
            </a:pPr>
            <a:r>
              <a:rPr lang="en-IN" dirty="0" smtClean="0">
                <a:latin typeface="Arial" charset="0"/>
                <a:cs typeface="Arial" charset="0"/>
              </a:rPr>
              <a:t>You are tracking flights around New Delhi Live…</a:t>
            </a:r>
          </a:p>
          <a:p>
            <a:pPr fontAlgn="base">
              <a:spcAft>
                <a:spcPct val="0"/>
              </a:spcAft>
            </a:pPr>
            <a:r>
              <a:rPr lang="en-IN" dirty="0" smtClean="0">
                <a:latin typeface="Arial" charset="0"/>
                <a:cs typeface="Arial" charset="0"/>
              </a:rPr>
              <a:t>You are using the nseindia.com tracker page to track your favourite stocks…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Few Examples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Classification of Real Time Systems</a:t>
            </a: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0" y="1905000"/>
            <a:ext cx="7181850" cy="2228850"/>
          </a:xfrm>
        </p:spPr>
      </p:pic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05000" y="1905000"/>
            <a:ext cx="7181850" cy="2228850"/>
          </a:xfrm>
        </p:spPr>
      </p:pic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86000" y="2209800"/>
            <a:ext cx="7181850" cy="2819400"/>
          </a:xfrm>
        </p:spPr>
      </p:pic>
      <p:sp>
        <p:nvSpPr>
          <p:cNvPr id="10" name="TextBox 9"/>
          <p:cNvSpPr txBox="1"/>
          <p:nvPr/>
        </p:nvSpPr>
        <p:spPr>
          <a:xfrm>
            <a:off x="1295400" y="5334000"/>
            <a:ext cx="4876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Streaming Data by Andrew </a:t>
            </a:r>
            <a:r>
              <a:rPr lang="en-US" dirty="0" err="1" smtClean="0"/>
              <a:t>Psaltis</a:t>
            </a:r>
            <a:endParaRPr lang="en-IN" dirty="0"/>
          </a:p>
        </p:txBody>
      </p:sp>
      <p:pic>
        <p:nvPicPr>
          <p:cNvPr id="11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514600" y="2514600"/>
            <a:ext cx="7181850" cy="2228850"/>
          </a:xfrm>
        </p:spPr>
      </p:pic>
      <p:pic>
        <p:nvPicPr>
          <p:cNvPr id="13" name="Content Placeholder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362200" y="2286000"/>
            <a:ext cx="71818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generic real-time system with consumers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Consumers are connected to the service online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6096000"/>
            <a:ext cx="563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Source : Adapted from Streaming Data by Andrew </a:t>
            </a:r>
            <a:r>
              <a:rPr lang="en-US" dirty="0" err="1" smtClean="0"/>
              <a:t>Psaltis</a:t>
            </a:r>
            <a:endParaRPr lang="en-IN" dirty="0" smtClean="0"/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752600"/>
            <a:ext cx="9553575" cy="436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generic real-time system with consumers(2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IN" sz="2000" dirty="0" smtClean="0">
                <a:latin typeface="Arial" charset="0"/>
                <a:cs typeface="Arial" charset="0"/>
              </a:rPr>
              <a:t>In each of the examples, is it reasonable to conclude that 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IN" sz="2000" dirty="0" smtClean="0">
                <a:latin typeface="Arial" charset="0"/>
                <a:cs typeface="Arial" charset="0"/>
              </a:rPr>
              <a:t>the time delay may only last for seconds?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IN" sz="2000" dirty="0" smtClean="0">
                <a:latin typeface="Arial" charset="0"/>
                <a:cs typeface="Arial" charset="0"/>
              </a:rPr>
              <a:t>no life is at risk?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IN" sz="2000" dirty="0" smtClean="0">
                <a:latin typeface="Arial" charset="0"/>
                <a:cs typeface="Arial" charset="0"/>
              </a:rPr>
              <a:t>an occasional delay for minutes would not cause total system failure? </a:t>
            </a:r>
          </a:p>
          <a:p>
            <a:pPr lvl="1" fontAlgn="base">
              <a:spcAft>
                <a:spcPct val="0"/>
              </a:spcAft>
            </a:pPr>
            <a:endParaRPr lang="en-US" sz="2000" dirty="0" smtClean="0">
              <a:latin typeface="Arial" charset="0"/>
              <a:cs typeface="Arial" charset="0"/>
            </a:endParaRPr>
          </a:p>
          <a:p>
            <a:pPr lvl="1" fontAlgn="base">
              <a:spcAft>
                <a:spcPct val="0"/>
              </a:spcAft>
            </a:pPr>
            <a:endParaRPr lang="en-US" sz="2000" dirty="0" smtClean="0">
              <a:latin typeface="Arial" charset="0"/>
              <a:cs typeface="Arial" charset="0"/>
            </a:endParaRPr>
          </a:p>
          <a:p>
            <a:pPr lvl="1" fontAlgn="base">
              <a:spcAft>
                <a:spcPct val="0"/>
              </a:spcAft>
            </a:pPr>
            <a:endParaRPr lang="en-IN" sz="2000" dirty="0" smtClean="0">
              <a:latin typeface="Arial" charset="0"/>
              <a:cs typeface="Arial" charset="0"/>
            </a:endParaRP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Examples discussion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generic real-time system without consumers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Consumers are not connected to the service but service continues its operation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54102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 Adapted from Streaming Data by Andrew </a:t>
            </a:r>
            <a:r>
              <a:rPr lang="en-US" dirty="0" err="1" smtClean="0"/>
              <a:t>Psaltis</a:t>
            </a:r>
            <a:endParaRPr lang="en-IN" dirty="0" smtClean="0"/>
          </a:p>
          <a:p>
            <a:endParaRPr lang="en-IN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1519238"/>
            <a:ext cx="651510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generic real-time system without consumers(2)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</p:spPr>
        <p:txBody>
          <a:bodyPr>
            <a:normAutofit/>
          </a:bodyPr>
          <a:lstStyle/>
          <a:p>
            <a:r>
              <a:rPr lang="en-US" dirty="0" smtClean="0"/>
              <a:t>A tweet is posed on twitter</a:t>
            </a:r>
          </a:p>
          <a:p>
            <a:r>
              <a:rPr lang="en-US" dirty="0" smtClean="0"/>
              <a:t>The Live Flight Tracking service tracking flights</a:t>
            </a:r>
          </a:p>
          <a:p>
            <a:r>
              <a:rPr lang="en-US" dirty="0" smtClean="0"/>
              <a:t>Real time quotes monitoring application is tracking the stock quotes</a:t>
            </a:r>
          </a:p>
          <a:p>
            <a:endParaRPr lang="en-US" dirty="0" smtClean="0"/>
          </a:p>
          <a:p>
            <a:r>
              <a:rPr lang="en-US" dirty="0" smtClean="0"/>
              <a:t>Does focusing on the data processing and taking consumers of the data out of picture change your  answer?</a:t>
            </a:r>
          </a:p>
          <a:p>
            <a:endParaRPr lang="en-US" dirty="0" smtClean="0"/>
          </a:p>
          <a:p>
            <a:r>
              <a:rPr lang="en-US" dirty="0" smtClean="0"/>
              <a:t>Difference between soft real time and near real time becoming blurry</a:t>
            </a:r>
          </a:p>
          <a:p>
            <a:r>
              <a:rPr lang="en-US" dirty="0" smtClean="0"/>
              <a:t>Together they are just termed as real time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Examples discussion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</a:t>
            </a:r>
            <a:r>
              <a:rPr lang="en-US" smtClean="0"/>
              <a:t>next </a:t>
            </a:r>
            <a:r>
              <a:rPr lang="en-US" smtClean="0"/>
              <a:t>session: Difference </a:t>
            </a:r>
            <a:r>
              <a:rPr lang="en-US" dirty="0"/>
              <a:t>between Batch Processing and Stream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3203</TotalTime>
  <Words>259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Real time systems</vt:lpstr>
      <vt:lpstr> Responding in Real Time </vt:lpstr>
      <vt:lpstr> Classification of Real Time Systems </vt:lpstr>
      <vt:lpstr>A generic real-time system with consumers</vt:lpstr>
      <vt:lpstr>A generic real-time system with consumers(2)</vt:lpstr>
      <vt:lpstr>A generic real-time system without consumers</vt:lpstr>
      <vt:lpstr>A generic real-time system without consumers(2)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245</cp:revision>
  <dcterms:created xsi:type="dcterms:W3CDTF">2018-10-16T06:13:57Z</dcterms:created>
  <dcterms:modified xsi:type="dcterms:W3CDTF">2019-09-24T04:05:45Z</dcterms:modified>
</cp:coreProperties>
</file>